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Carsyn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680787683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680787683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68078768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68078768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993e29644b646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993e29644b646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680787683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680787683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6f53f23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6f53f23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aef598a5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aef598a5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aef598a5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aef598a5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aef598a5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aef598a5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aef598a5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aef598a5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Carsyn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a597dac53bd9d6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a597dac53bd9d6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Carsyn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6ddeb61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6ddeb61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mAP- compares predicted bounding box to actual bounding box, 0.88 is relatively high but could be improved by fine tuning the hyper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improvement with newly annotated data since non-leopard seals are actually detected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7031550c6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7031550c6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Juncheng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7031550c6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7031550c6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7031550c6_8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7031550c6_8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c6ddeb61a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c6ddeb61a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 and </a:t>
            </a:r>
            <a:r>
              <a:rPr lang="en"/>
              <a:t>Juncheng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ca3091c4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ca3091c4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PxrgqkJ99GN3jlXwZ04L1diJdHiGFxDS/view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Leopard Seal Recognition System (ALSRS): Sprint 4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 Robinson, Carson Buntin, Carsyn Smeda, Nathan Hontz, Juncheng Li, Ryan Huntington, Omar Darwish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10450" y="3665349"/>
            <a:ext cx="6447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Seal Team 6 (7?)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Extractor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325" y="445025"/>
            <a:ext cx="2194825" cy="944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025" y="1071675"/>
            <a:ext cx="2391575" cy="104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50" y="920562"/>
            <a:ext cx="4276199" cy="38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7272" y="3537650"/>
            <a:ext cx="2391575" cy="11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4151" y="2362700"/>
            <a:ext cx="2391575" cy="99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152475"/>
            <a:ext cx="475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Updating script for </a:t>
            </a:r>
            <a:r>
              <a:rPr lang="en"/>
              <a:t>augmentations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low amount of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Put all images in train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Put all images in 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Create copies of images with rotation and spread through test and train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Included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Rotation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Perspective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Color jitter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Cutout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Salt -and-pepper noise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500" y="6653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500" y="26494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700" y="26494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1200" y="6653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3713" y="2729450"/>
            <a:ext cx="1111698" cy="1011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7600" y="3740825"/>
            <a:ext cx="1183925" cy="1159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450" y="1303225"/>
            <a:ext cx="3752001" cy="23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579775"/>
            <a:ext cx="407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API Progress</a:t>
            </a:r>
            <a:endParaRPr sz="3200"/>
          </a:p>
        </p:txBody>
      </p:sp>
      <p:sp>
        <p:nvSpPr>
          <p:cNvPr id="165" name="Google Shape;165;p24"/>
          <p:cNvSpPr txBox="1"/>
          <p:nvPr>
            <p:ph idx="2" type="body"/>
          </p:nvPr>
        </p:nvSpPr>
        <p:spPr>
          <a:xfrm>
            <a:off x="311700" y="1152475"/>
            <a:ext cx="4072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Updating API to match HappyWhale Architecture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URL and S3 implementations in addition to base64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Migrated project to Spring Boot  to run API locally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Progress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Added application.yaml file to store script names, log file, and database connection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Formatted model output to a simple bounding box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Added support for model script to run on multiple images in a batch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912" y="2571750"/>
            <a:ext cx="3606174" cy="240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6" title="Screen Recording 2024-03-27 at 10.58.37 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438" y="83875"/>
            <a:ext cx="6497125" cy="4872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4823350" y="15241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Burndown Chart and User Stories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20337" l="31047" r="36791" t="34848"/>
          <a:stretch/>
        </p:blipFill>
        <p:spPr>
          <a:xfrm>
            <a:off x="439850" y="48076"/>
            <a:ext cx="3590400" cy="28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4">
            <a:alphaModFix/>
          </a:blip>
          <a:srcRect b="46123" l="26480" r="50456" t="32056"/>
          <a:stretch/>
        </p:blipFill>
        <p:spPr>
          <a:xfrm>
            <a:off x="439850" y="3033700"/>
            <a:ext cx="3590400" cy="1910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11700" y="1152475"/>
            <a:ext cx="4229400" cy="3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Determine identification model functionality when an unfamiliar seal is passed in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Begin integration of DEiT to our API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Refactor python code to match Happywhale-provided interface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650" y="1161950"/>
            <a:ext cx="4229400" cy="28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99" name="Google Shape;199;p29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Review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41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Current lack of effective tools to detect and identify individual leopard seals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Develop API for Happywhale.com capable of receiving leopard seal photographs and returning the identity of any recognized seals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Utilization of two machine learning models for detection and identification of leopard seals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025" y="1199750"/>
            <a:ext cx="4116000" cy="2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4840300" y="12311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Progress Review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351175" y="493450"/>
            <a:ext cx="3837000" cy="43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Detection Model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Competitor: YOLO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Mask RCNN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Faster RCNN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Identification Model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Competitor: ViT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DEiT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EfficientNet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API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Correspondence with Happywhale on architecture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Models able to be called from Java via Python script</a:t>
            </a:r>
            <a:endParaRPr>
              <a:solidFill>
                <a:schemeClr val="dk1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Arial"/>
              <a:buChar char="-"/>
            </a:pPr>
            <a:r>
              <a:rPr lang="en">
                <a:solidFill>
                  <a:schemeClr val="dk1"/>
                </a:solidFill>
              </a:rPr>
              <a:t>Endpoints for detecting leopard seals and preprocessing images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Mask-RCNN Improved Results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0" r="2676" t="2676"/>
          <a:stretch/>
        </p:blipFill>
        <p:spPr>
          <a:xfrm>
            <a:off x="389350" y="2571750"/>
            <a:ext cx="2180700" cy="150560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45825" y="3995325"/>
            <a:ext cx="7905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New non-seal masked data helps improve detection of both seals and non-seals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Proxima Nova"/>
              <a:buChar char="●"/>
            </a:pP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mAP (mean average precision) score of 0.88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88" y="971950"/>
            <a:ext cx="2080250" cy="159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801" y="1112813"/>
            <a:ext cx="1927075" cy="2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5700" y="1112825"/>
            <a:ext cx="2180700" cy="26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9474" y="2649863"/>
            <a:ext cx="2080250" cy="13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9125" y="971950"/>
            <a:ext cx="1740935" cy="15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RCNN Results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Testing Dataset:</a:t>
            </a:r>
            <a:endParaRPr sz="20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100 Images of Leopard seals and non-leopard seals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62 objects are Leopard seals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78 </a:t>
            </a:r>
            <a:r>
              <a:rPr lang="en" sz="1600"/>
              <a:t>objects</a:t>
            </a:r>
            <a:r>
              <a:rPr lang="en" sz="1600"/>
              <a:t> are non-leopard seals</a:t>
            </a:r>
            <a:endParaRPr sz="16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778" y="867575"/>
            <a:ext cx="4506549" cy="380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that Faster RCNN Performed Well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75" y="1017725"/>
            <a:ext cx="2093750" cy="195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075" y="1017725"/>
            <a:ext cx="2093725" cy="19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5550" y="1017725"/>
            <a:ext cx="2545575" cy="19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575" y="3077825"/>
            <a:ext cx="2093751" cy="18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3075" y="3073563"/>
            <a:ext cx="2093725" cy="18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5550" y="3073574"/>
            <a:ext cx="2780460" cy="18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34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that Faster RCNN Performed Poorly 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00" y="1017725"/>
            <a:ext cx="2346274" cy="20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575" y="1017725"/>
            <a:ext cx="2482250" cy="20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7325" y="1017725"/>
            <a:ext cx="2509202" cy="20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225" y="3235850"/>
            <a:ext cx="2279426" cy="17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6725" y="3235850"/>
            <a:ext cx="2427976" cy="17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9950" y="3182675"/>
            <a:ext cx="2509200" cy="17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r>
              <a:rPr lang="en"/>
              <a:t> Loss Plots for Both Models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Mask RCNN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4752550" y="1152475"/>
            <a:ext cx="321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Faster RCNN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25" y="1750250"/>
            <a:ext cx="4117049" cy="330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025" y="1900575"/>
            <a:ext cx="4494726" cy="29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DeiT vs EfficentNet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Final comparison between identification models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Unable to improve performance of EfficientNet to comparable degree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Focus full effort into one model</a:t>
            </a:r>
            <a:endParaRPr sz="1800"/>
          </a:p>
        </p:txBody>
      </p:sp>
      <p:sp>
        <p:nvSpPr>
          <p:cNvPr id="131" name="Google Shape;131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175" y="933463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175" y="295908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0" y="2959087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400" y="933463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